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n Van Loenhout" initials="lVL" lastIdx="1" clrIdx="0">
    <p:extLst>
      <p:ext uri="{19B8F6BF-5375-455C-9EA6-DF929625EA0E}">
        <p15:presenceInfo xmlns:p15="http://schemas.microsoft.com/office/powerpoint/2012/main" userId="lynn Van Loenhou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5T06:48:21.12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F1C76-152C-497D-88F5-7A30953E1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4F9C255-FB38-472F-9B6A-902A81E60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10BCFB-E2ED-408F-8ED2-2891E120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B45F93-DB08-4F93-8432-709C085BB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8D7DFF-561A-44B1-81C2-A673880D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162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38533-C45F-40E4-B8BF-C2419109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5E81B35-6E00-4AC0-83F8-BB6EE392B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7EFB4B-D8E4-4FED-A9C2-EF35A59F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EF9C00-E1B0-44CC-BCB2-A36FDB1F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0BFEEF-D17B-41F6-85F8-016CEC22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38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4D259CE-9A32-42F4-91C6-64804BF8D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96AEF65-D5B4-493A-B910-A0EBA3A2E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EF3D2C-72CD-4F46-A241-AB70EDDC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DD6BBB-438A-46CD-990D-0EEA1B4E7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E98F07-D8BF-4481-89B8-CEAFFDC3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8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934A-5D03-43BA-A5AF-806B97DA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8BE2D9-3372-4CBD-9106-2A86DD327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62AC5E-A37E-40EA-85EE-0964DD2F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A56480-D245-45D3-8EB6-73751552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2DC14B-777C-4089-80F3-A9A47F38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92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7A8CF-9F57-476D-BFEB-9F1031C3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758071-6655-4911-804F-5AA9DE13F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205991-0A29-4A4F-B7A8-1CEA73E1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8270D0-0610-4B0C-BD65-385205FB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A25991-9107-47CB-8BA7-80F360FE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1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A5790-BB49-42B0-A7F2-B7A13AC4E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E7FAA3-56FB-412D-9F8C-AAC1BAC26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124719-E458-49EF-A686-937510869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585116-E3B0-4013-8224-A4F3C1D82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DF70D82-875C-4429-8F1D-E44D8071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EA662F-B6C1-46FD-9899-E7B416A9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61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B5DA6-F271-42EE-AEB0-48AC4BA4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8B2C26-99D3-4046-B8ED-FEE09CA48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42A902-4471-46BC-93EE-F83EB6094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208E3A1-80F6-4ADD-B85B-71C91503F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719D077-D1E9-4A20-A694-989F83A44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4B39D6F-BEB7-47A1-9DFC-0F7708AC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803B5BC-625F-45A4-8E8B-70015B05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F1FB8AF-6C7C-47C5-AC9A-0772E05A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41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B92E7-8758-4997-9CE5-2A26D12A4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816DABC-0FEC-4C18-A23C-62DD0FE2D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592B0FA-0607-42B5-A9BF-3C6D5359B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9CA8C7E-C1CF-4B88-B0F9-9159D746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60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605DD52-712E-42DC-9068-F55E6A6E6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4293903-703E-4EEA-B8B3-410A6929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B81029-1EAD-45FF-A721-CF46C7EB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13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6A019-BF4C-41F5-8B00-DC6D3383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41EA21-4AA6-4E99-8290-9A1DF1320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7B38220-992F-46C0-8983-A010FE360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2CCF11-8A82-4440-BD94-AF3A0D052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DDA3E1-A762-49AA-8E36-5F183F97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D9D2DE-34C8-4ECF-BEAB-52C8BBF2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20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5AF95-8653-45D8-BDD5-F330ED53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1AE15CB-D51B-4EDB-817F-9B9F7306A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AB62CE-FB6F-457F-89BE-7B8214342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B08A3B-0672-41AC-87F4-D4296D04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0D54F7-983B-4093-AF6C-696D0854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87CEF9-DAEC-47FA-8527-276EDD06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73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DCA66D4-5F98-4AF8-B8C9-E63D788D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CA7EB-B635-4EF9-990D-F8F4DF2E7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81A85-5C49-4AB2-AC3E-035B448FC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7BD59-C867-4730-810B-5CE6298D591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DC082F-FAC7-413D-99B1-D693BA6A6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C92F1E-66C2-4ABB-828E-DB1FE0576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454CE-AF31-46CD-B8FF-DDA51E497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52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6" Type="http://schemas.openxmlformats.org/officeDocument/2006/relationships/comments" Target="../comments/comment1.xml" /><Relationship Id="rId5" Type="http://schemas.openxmlformats.org/officeDocument/2006/relationships/image" Target="../media/image2.png" /><Relationship Id="rId4" Type="http://schemas.openxmlformats.org/officeDocument/2006/relationships/image" Target="../media/image1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0.m4a" /><Relationship Id="rId1" Type="http://schemas.microsoft.com/office/2007/relationships/media" Target="../media/media10.m4a" /><Relationship Id="rId5" Type="http://schemas.openxmlformats.org/officeDocument/2006/relationships/image" Target="../media/image2.png" /><Relationship Id="rId4" Type="http://schemas.openxmlformats.org/officeDocument/2006/relationships/image" Target="../media/image11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1.m4a" /><Relationship Id="rId1" Type="http://schemas.microsoft.com/office/2007/relationships/media" Target="../media/media11.m4a" /><Relationship Id="rId5" Type="http://schemas.openxmlformats.org/officeDocument/2006/relationships/image" Target="../media/image2.png" /><Relationship Id="rId4" Type="http://schemas.openxmlformats.org/officeDocument/2006/relationships/image" Target="../media/image12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2.m4a" /><Relationship Id="rId1" Type="http://schemas.microsoft.com/office/2007/relationships/media" Target="../media/media12.m4a" /><Relationship Id="rId5" Type="http://schemas.openxmlformats.org/officeDocument/2006/relationships/image" Target="../media/image2.png" /><Relationship Id="rId4" Type="http://schemas.openxmlformats.org/officeDocument/2006/relationships/image" Target="../media/image13.jp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3.m4a" /><Relationship Id="rId1" Type="http://schemas.microsoft.com/office/2007/relationships/media" Target="../media/media13.m4a" /><Relationship Id="rId5" Type="http://schemas.openxmlformats.org/officeDocument/2006/relationships/image" Target="../media/image2.png" /><Relationship Id="rId4" Type="http://schemas.openxmlformats.org/officeDocument/2006/relationships/image" Target="../media/image14.jp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4.m4a" /><Relationship Id="rId1" Type="http://schemas.microsoft.com/office/2007/relationships/media" Target="../media/media14.m4a" /><Relationship Id="rId5" Type="http://schemas.openxmlformats.org/officeDocument/2006/relationships/image" Target="../media/image2.png" /><Relationship Id="rId4" Type="http://schemas.openxmlformats.org/officeDocument/2006/relationships/image" Target="../media/image15.jp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5.m4a" /><Relationship Id="rId1" Type="http://schemas.microsoft.com/office/2007/relationships/media" Target="../media/media15.m4a" /><Relationship Id="rId5" Type="http://schemas.openxmlformats.org/officeDocument/2006/relationships/image" Target="../media/image2.png" /><Relationship Id="rId4" Type="http://schemas.openxmlformats.org/officeDocument/2006/relationships/image" Target="../media/image16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2.m4a" /><Relationship Id="rId1" Type="http://schemas.microsoft.com/office/2007/relationships/media" Target="../media/media2.m4a" /><Relationship Id="rId5" Type="http://schemas.openxmlformats.org/officeDocument/2006/relationships/image" Target="../media/image2.png" /><Relationship Id="rId4" Type="http://schemas.openxmlformats.org/officeDocument/2006/relationships/image" Target="../media/image3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3.m4a" /><Relationship Id="rId1" Type="http://schemas.microsoft.com/office/2007/relationships/media" Target="../media/media3.m4a" /><Relationship Id="rId5" Type="http://schemas.openxmlformats.org/officeDocument/2006/relationships/image" Target="../media/image2.png" /><Relationship Id="rId4" Type="http://schemas.openxmlformats.org/officeDocument/2006/relationships/image" Target="../media/image4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4.m4a" /><Relationship Id="rId1" Type="http://schemas.microsoft.com/office/2007/relationships/media" Target="../media/media4.m4a" /><Relationship Id="rId5" Type="http://schemas.openxmlformats.org/officeDocument/2006/relationships/image" Target="../media/image2.png" /><Relationship Id="rId4" Type="http://schemas.openxmlformats.org/officeDocument/2006/relationships/image" Target="../media/image5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5.m4a" /><Relationship Id="rId1" Type="http://schemas.microsoft.com/office/2007/relationships/media" Target="../media/media5.m4a" /><Relationship Id="rId5" Type="http://schemas.openxmlformats.org/officeDocument/2006/relationships/image" Target="../media/image2.png" /><Relationship Id="rId4" Type="http://schemas.openxmlformats.org/officeDocument/2006/relationships/image" Target="../media/image6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6.m4a" /><Relationship Id="rId1" Type="http://schemas.microsoft.com/office/2007/relationships/media" Target="../media/media6.m4a" /><Relationship Id="rId5" Type="http://schemas.openxmlformats.org/officeDocument/2006/relationships/image" Target="../media/image2.png" /><Relationship Id="rId4" Type="http://schemas.openxmlformats.org/officeDocument/2006/relationships/image" Target="../media/image7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7.m4a" /><Relationship Id="rId1" Type="http://schemas.microsoft.com/office/2007/relationships/media" Target="../media/media7.m4a" /><Relationship Id="rId5" Type="http://schemas.openxmlformats.org/officeDocument/2006/relationships/image" Target="../media/image2.png" /><Relationship Id="rId4" Type="http://schemas.openxmlformats.org/officeDocument/2006/relationships/image" Target="../media/image8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8.m4a" /><Relationship Id="rId1" Type="http://schemas.microsoft.com/office/2007/relationships/media" Target="../media/media8.m4a" /><Relationship Id="rId5" Type="http://schemas.openxmlformats.org/officeDocument/2006/relationships/image" Target="../media/image2.png" /><Relationship Id="rId4" Type="http://schemas.openxmlformats.org/officeDocument/2006/relationships/image" Target="../media/image9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9.m4a" /><Relationship Id="rId1" Type="http://schemas.microsoft.com/office/2007/relationships/media" Target="../media/media9.m4a" /><Relationship Id="rId5" Type="http://schemas.openxmlformats.org/officeDocument/2006/relationships/image" Target="../media/image2.png" /><Relationship Id="rId4" Type="http://schemas.openxmlformats.org/officeDocument/2006/relationships/image" Target="../media/image10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E680F69-7668-4B4F-8909-ABA4C05D9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0"/>
            <a:ext cx="8401050" cy="6715125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8A1304F-6363-4F6D-8BB0-6704098E8D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53BDE4F-2C85-41EF-9D08-05BC328BF2FC}"/>
              </a:ext>
            </a:extLst>
          </p:cNvPr>
          <p:cNvSpPr txBox="1"/>
          <p:nvPr/>
        </p:nvSpPr>
        <p:spPr>
          <a:xfrm>
            <a:off x="4552780" y="6135756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latin typeface="Agency FB" panose="020B0503020202020204" pitchFamily="34" charset="0"/>
              </a:rPr>
              <a:t>INGESPROKEN DOOR LYNN VAN LOENHOUT</a:t>
            </a:r>
          </a:p>
        </p:txBody>
      </p:sp>
    </p:spTree>
    <p:extLst>
      <p:ext uri="{BB962C8B-B14F-4D97-AF65-F5344CB8AC3E}">
        <p14:creationId xmlns:p14="http://schemas.microsoft.com/office/powerpoint/2010/main" val="32327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50"/>
    </mc:Choice>
    <mc:Fallback xmlns="">
      <p:transition spd="slow" advClick="0" advTm="4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ok, paraplu&#10;&#10;Automatisch gegenereerde beschrijving">
            <a:extLst>
              <a:ext uri="{FF2B5EF4-FFF2-40B4-BE49-F238E27FC236}">
                <a16:creationId xmlns:a16="http://schemas.microsoft.com/office/drawing/2014/main" id="{36BFB536-FB59-4A5B-88B8-EB2D3F963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5262"/>
            <a:ext cx="9144000" cy="6467475"/>
          </a:xfrm>
          <a:prstGeom prst="rect">
            <a:avLst/>
          </a:prstGeom>
        </p:spPr>
      </p:pic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D3C809D-E020-4DAC-B83A-BFCA279DCB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4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40"/>
    </mc:Choice>
    <mc:Fallback xmlns="">
      <p:transition spd="slow" advClick="0" advTm="15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B0A364ED-8946-4150-AE6A-218203EA6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83" y="0"/>
            <a:ext cx="7944234" cy="68580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BDF34BE-F93C-43B4-A778-5440A1C69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950"/>
    </mc:Choice>
    <mc:Fallback xmlns="">
      <p:transition spd="slow" advClick="0" advTm="20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ing&#10;&#10;Automatisch gegenereerde beschrijving">
            <a:extLst>
              <a:ext uri="{FF2B5EF4-FFF2-40B4-BE49-F238E27FC236}">
                <a16:creationId xmlns:a16="http://schemas.microsoft.com/office/drawing/2014/main" id="{C868FA39-BD55-438D-BB87-AA3C9D43C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0975"/>
            <a:ext cx="9144000" cy="649605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B225E8A-17C7-4AD6-A1D7-1A51CBDCC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810"/>
    </mc:Choice>
    <mc:Fallback xmlns="">
      <p:transition spd="slow" advClick="0" advTm="22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33C135C-9871-4AAC-9293-AAC3D77CE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9075"/>
            <a:ext cx="9144000" cy="641985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3F21D60-1814-48D1-A6D7-0EBAD9508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0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270"/>
    </mc:Choice>
    <mc:Fallback xmlns="">
      <p:transition spd="slow" advClick="0" advTm="20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voedsel&#10;&#10;Automatisch gegenereerde beschrijving">
            <a:extLst>
              <a:ext uri="{FF2B5EF4-FFF2-40B4-BE49-F238E27FC236}">
                <a16:creationId xmlns:a16="http://schemas.microsoft.com/office/drawing/2014/main" id="{CDAB165D-DD11-49CB-BF0C-CBD303709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"/>
            <a:ext cx="9144000" cy="6400800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72DBCD1-BDE0-477D-B903-3B83F90500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510"/>
    </mc:Choice>
    <mc:Fallback xmlns="">
      <p:transition spd="slow" advClick="0" advTm="16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voedsel, klok, kamer&#10;&#10;Automatisch gegenereerde beschrijving">
            <a:extLst>
              <a:ext uri="{FF2B5EF4-FFF2-40B4-BE49-F238E27FC236}">
                <a16:creationId xmlns:a16="http://schemas.microsoft.com/office/drawing/2014/main" id="{46F1EB8A-B329-4E23-96FF-C7A328572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5262"/>
            <a:ext cx="9144000" cy="6467475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540A333-6D11-4CA0-A42C-8A00BB7DD3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30"/>
    </mc:Choice>
    <mc:Fallback xmlns="">
      <p:transition spd="slow" advClick="0" advTm="6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voedsel, tafel&#10;&#10;Automatisch gegenereerde beschrijving">
            <a:extLst>
              <a:ext uri="{FF2B5EF4-FFF2-40B4-BE49-F238E27FC236}">
                <a16:creationId xmlns:a16="http://schemas.microsoft.com/office/drawing/2014/main" id="{43B1ABF6-E930-4EC2-B6A4-8C6ACFBC1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5262"/>
            <a:ext cx="9144000" cy="6467475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0704AD0-6879-44E9-BDA3-A793925C76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800"/>
    </mc:Choice>
    <mc:Fallback xmlns="">
      <p:transition spd="slow" advClick="0" advTm="12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ing&#10;&#10;Automatisch gegenereerde beschrijving">
            <a:extLst>
              <a:ext uri="{FF2B5EF4-FFF2-40B4-BE49-F238E27FC236}">
                <a16:creationId xmlns:a16="http://schemas.microsoft.com/office/drawing/2014/main" id="{03C8D544-ACA4-41D0-ACBB-DD5463C05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9087"/>
            <a:ext cx="9144000" cy="6219825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86BE830-660C-45C4-A682-B735BAA61A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47000"/>
    </mc:Choice>
    <mc:Fallback xmlns="">
      <p:transition spd="slow" advClick="0" advTm="104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F1F3CC06-D58F-42EB-BC38-8BC9843CC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7175"/>
            <a:ext cx="9144000" cy="634365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AF6C9BF-984E-4225-82EF-15C3BA6011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0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40"/>
    </mc:Choice>
    <mc:Fallback xmlns="">
      <p:transition spd="slow" advClick="0" advTm="22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88B85A34-68EC-42CF-BC48-2D0D2840F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887"/>
            <a:ext cx="9144000" cy="6372225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2403F6B-DE2C-44CF-8E13-F6626D1679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520"/>
    </mc:Choice>
    <mc:Fallback xmlns="">
      <p:transition spd="slow" advClick="0" advTm="27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E0B15C16-B315-4ACE-99CD-FD08CE6ED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4787"/>
            <a:ext cx="9144000" cy="6448425"/>
          </a:xfrm>
          <a:prstGeom prst="rect">
            <a:avLst/>
          </a:prstGeom>
        </p:spPr>
      </p:pic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C897B38-9894-4507-84EB-50FEEF4234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C04EE21-B503-46FA-895E-6FB5591F4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5262"/>
            <a:ext cx="9144000" cy="6467475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2369115-87C0-4411-B26D-F9258D0DBF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240"/>
    </mc:Choice>
    <mc:Fallback xmlns="">
      <p:transition spd="slow" advClick="0" advTm="29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C236C96-5B97-4827-AEDD-D438F03A5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4787"/>
            <a:ext cx="9144000" cy="6448425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43A6B31-DA9E-42CC-B0BA-0521A569EC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2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290"/>
    </mc:Choice>
    <mc:Fallback xmlns="">
      <p:transition spd="slow" advClick="0" advTm="26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voedsel&#10;&#10;Automatisch gegenereerde beschrijving">
            <a:extLst>
              <a:ext uri="{FF2B5EF4-FFF2-40B4-BE49-F238E27FC236}">
                <a16:creationId xmlns:a16="http://schemas.microsoft.com/office/drawing/2014/main" id="{BD9C9943-B8B6-4097-9C33-724B6E72A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58" y="268356"/>
            <a:ext cx="8899501" cy="6370983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F617765-EA32-4F92-A29F-1B6067BF9D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200"/>
    </mc:Choice>
    <mc:Fallback xmlns="">
      <p:transition spd="slow" advClick="0" advTm="1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</Words>
  <Application>Microsoft Office PowerPoint</Application>
  <PresentationFormat>Breedbeeld</PresentationFormat>
  <Paragraphs>1</Paragraphs>
  <Slides>15</Slides>
  <Notes>0</Notes>
  <HiddenSlides>0</HiddenSlides>
  <MMClips>15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lynn Van Loenhout</dc:creator>
  <cp:lastModifiedBy>Cynthia De Cock</cp:lastModifiedBy>
  <cp:revision>21</cp:revision>
  <dcterms:created xsi:type="dcterms:W3CDTF">2020-03-15T05:44:35Z</dcterms:created>
  <dcterms:modified xsi:type="dcterms:W3CDTF">2020-03-16T20:25:14Z</dcterms:modified>
</cp:coreProperties>
</file>